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18" autoAdjust="0"/>
    <p:restoredTop sz="94788" autoAdjust="0"/>
  </p:normalViewPr>
  <p:slideViewPr>
    <p:cSldViewPr snapToGrid="0">
      <p:cViewPr varScale="1">
        <p:scale>
          <a:sx n="90" d="100"/>
          <a:sy n="90" d="100"/>
        </p:scale>
        <p:origin x="40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g>
</file>

<file path=ppt/media/image11.jpg>
</file>

<file path=ppt/media/image12.jpg>
</file>

<file path=ppt/media/image13.jpeg>
</file>

<file path=ppt/media/image14.jpg>
</file>

<file path=ppt/media/image15.jpg>
</file>

<file path=ppt/media/image16.jpg>
</file>

<file path=ppt/media/image17.jpg>
</file>

<file path=ppt/media/image18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554883-6956-42B1-B2B7-B51EAE699450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3C184F-7BA9-4A11-B519-0AD845D8E545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2483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D3C184F-7BA9-4A11-B519-0AD845D8E545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09284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D3C184F-7BA9-4A11-B519-0AD845D8E545}" type="slidenum">
              <a:rPr lang="en-IN" smtClean="0"/>
              <a:t>3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78991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29035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3074043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473688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385592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188181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37537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445241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942292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517832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875680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7363778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8E1367-E0D7-4F1E-9546-BD0FF9919C64}" type="datetimeFigureOut">
              <a:rPr lang="en-IN" smtClean="0"/>
              <a:t>18-02-2019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627019-DEB0-43B5-ADAE-EEB4CE921F8E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98678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2D241166-C228-4D11-B4FD-B6B9E399B6B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885" y="365759"/>
            <a:ext cx="11511816" cy="1723457"/>
          </a:xfrm>
        </p:spPr>
        <p:txBody>
          <a:bodyPr>
            <a:normAutofit fontScale="90000"/>
          </a:bodyPr>
          <a:lstStyle/>
          <a:p>
            <a:r>
              <a:rPr lang="en-IN" b="1" dirty="0" err="1">
                <a:solidFill>
                  <a:schemeClr val="bg1"/>
                </a:solidFill>
              </a:rPr>
              <a:t>Über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Wohnung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schreiben</a:t>
            </a:r>
            <a:r>
              <a:rPr lang="en-IN" b="1" dirty="0">
                <a:solidFill>
                  <a:schemeClr val="bg1"/>
                </a:solidFill>
              </a:rPr>
              <a:t> und seine Stadt </a:t>
            </a:r>
            <a:r>
              <a:rPr lang="en-IN" b="1" dirty="0" err="1">
                <a:solidFill>
                  <a:schemeClr val="bg1"/>
                </a:solidFill>
              </a:rPr>
              <a:t>beschreiben</a:t>
            </a:r>
            <a:r>
              <a:rPr lang="en-IN" b="1" dirty="0">
                <a:solidFill>
                  <a:schemeClr val="bg1"/>
                </a:solidFill>
              </a:rPr>
              <a:t> </a:t>
            </a:r>
            <a:r>
              <a:rPr lang="en-IN" b="1" dirty="0" err="1">
                <a:solidFill>
                  <a:schemeClr val="bg1"/>
                </a:solidFill>
              </a:rPr>
              <a:t>usw</a:t>
            </a:r>
            <a:r>
              <a:rPr lang="en-IN" b="1" dirty="0">
                <a:solidFill>
                  <a:schemeClr val="bg1"/>
                </a:solidFill>
              </a:rPr>
              <a:t>.</a:t>
            </a: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0352" y="1901808"/>
            <a:ext cx="9939705" cy="4144669"/>
          </a:xfrm>
        </p:spPr>
        <p:txBody>
          <a:bodyPr>
            <a:normAutofit fontScale="92500" lnSpcReduction="10000"/>
          </a:bodyPr>
          <a:lstStyle/>
          <a:p>
            <a:endParaRPr lang="en-IN" dirty="0">
              <a:solidFill>
                <a:srgbClr val="002060"/>
              </a:solidFill>
            </a:endParaRPr>
          </a:p>
          <a:p>
            <a:pPr algn="l"/>
            <a:r>
              <a:rPr lang="en-IN" dirty="0">
                <a:solidFill>
                  <a:srgbClr val="002060"/>
                </a:solidFill>
              </a:rPr>
              <a:t>Name        : Jahnavi Prasad </a:t>
            </a:r>
            <a:r>
              <a:rPr lang="en-IN" dirty="0" err="1">
                <a:solidFill>
                  <a:srgbClr val="002060"/>
                </a:solidFill>
              </a:rPr>
              <a:t>Srirampurapu</a:t>
            </a:r>
            <a:endParaRPr lang="en-IN" dirty="0">
              <a:solidFill>
                <a:srgbClr val="002060"/>
              </a:solidFill>
            </a:endParaRPr>
          </a:p>
          <a:p>
            <a:pPr algn="l"/>
            <a:r>
              <a:rPr lang="en-IN" dirty="0">
                <a:solidFill>
                  <a:srgbClr val="002060"/>
                </a:solidFill>
              </a:rPr>
              <a:t>Program   : CSE </a:t>
            </a:r>
            <a:r>
              <a:rPr lang="en-IN" dirty="0" err="1">
                <a:solidFill>
                  <a:srgbClr val="002060"/>
                </a:solidFill>
              </a:rPr>
              <a:t>B.Tech</a:t>
            </a:r>
            <a:r>
              <a:rPr lang="en-IN" dirty="0">
                <a:solidFill>
                  <a:srgbClr val="002060"/>
                </a:solidFill>
              </a:rPr>
              <a:t> (</a:t>
            </a:r>
            <a:r>
              <a:rPr lang="en-IN" dirty="0" err="1">
                <a:solidFill>
                  <a:srgbClr val="002060"/>
                </a:solidFill>
              </a:rPr>
              <a:t>Hons</a:t>
            </a:r>
            <a:r>
              <a:rPr lang="en-IN" dirty="0">
                <a:solidFill>
                  <a:srgbClr val="002060"/>
                </a:solidFill>
              </a:rPr>
              <a:t>.)</a:t>
            </a:r>
          </a:p>
          <a:p>
            <a:pPr algn="l"/>
            <a:r>
              <a:rPr lang="en-IN" dirty="0">
                <a:solidFill>
                  <a:srgbClr val="002060"/>
                </a:solidFill>
              </a:rPr>
              <a:t>Semester  : Second</a:t>
            </a:r>
          </a:p>
          <a:p>
            <a:pPr algn="l"/>
            <a:r>
              <a:rPr lang="en-IN" dirty="0">
                <a:solidFill>
                  <a:srgbClr val="002060"/>
                </a:solidFill>
              </a:rPr>
              <a:t>School       : School of Computer Science and Engineering</a:t>
            </a:r>
          </a:p>
          <a:p>
            <a:pPr algn="l"/>
            <a:r>
              <a:rPr lang="en-IN" dirty="0">
                <a:solidFill>
                  <a:srgbClr val="002060"/>
                </a:solidFill>
              </a:rPr>
              <a:t>Faculty      : </a:t>
            </a:r>
            <a:r>
              <a:rPr lang="en-IN" dirty="0" err="1">
                <a:solidFill>
                  <a:srgbClr val="002060"/>
                </a:solidFill>
              </a:rPr>
              <a:t>Mr.</a:t>
            </a:r>
            <a:r>
              <a:rPr lang="en-IN" dirty="0">
                <a:solidFill>
                  <a:srgbClr val="002060"/>
                </a:solidFill>
              </a:rPr>
              <a:t> </a:t>
            </a:r>
            <a:r>
              <a:rPr lang="en-IN" dirty="0" err="1">
                <a:solidFill>
                  <a:srgbClr val="002060"/>
                </a:solidFill>
              </a:rPr>
              <a:t>Saurav</a:t>
            </a:r>
            <a:r>
              <a:rPr lang="en-IN" dirty="0">
                <a:solidFill>
                  <a:srgbClr val="002060"/>
                </a:solidFill>
              </a:rPr>
              <a:t> Sharma</a:t>
            </a:r>
          </a:p>
          <a:p>
            <a:pPr algn="l"/>
            <a:endParaRPr lang="en-IN" dirty="0">
              <a:solidFill>
                <a:schemeClr val="bg1"/>
              </a:solidFill>
            </a:endParaRPr>
          </a:p>
          <a:p>
            <a:pPr algn="l"/>
            <a:r>
              <a:rPr lang="en-IN" dirty="0">
                <a:solidFill>
                  <a:srgbClr val="002060"/>
                </a:solidFill>
              </a:rPr>
              <a:t>Name of the University : Lovely Professional University </a:t>
            </a:r>
          </a:p>
          <a:p>
            <a:pPr algn="l"/>
            <a:r>
              <a:rPr lang="en-IN" dirty="0">
                <a:solidFill>
                  <a:srgbClr val="002060"/>
                </a:solidFill>
              </a:rPr>
              <a:t>Name of the city             : Phagwara (Punjab) </a:t>
            </a:r>
          </a:p>
          <a:p>
            <a:pPr algn="l"/>
            <a:r>
              <a:rPr lang="en-IN" dirty="0">
                <a:solidFill>
                  <a:srgbClr val="002060"/>
                </a:solidFill>
              </a:rPr>
              <a:t>Date of presentation      : 18 </a:t>
            </a:r>
            <a:r>
              <a:rPr lang="en-IN" dirty="0" err="1">
                <a:solidFill>
                  <a:srgbClr val="002060"/>
                </a:solidFill>
              </a:rPr>
              <a:t>th</a:t>
            </a:r>
            <a:r>
              <a:rPr lang="en-IN" dirty="0">
                <a:solidFill>
                  <a:srgbClr val="002060"/>
                </a:solidFill>
              </a:rPr>
              <a:t> Feb 2019</a:t>
            </a:r>
          </a:p>
          <a:p>
            <a:endParaRPr lang="en-IN" dirty="0">
              <a:solidFill>
                <a:schemeClr val="bg1"/>
              </a:solidFill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472945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8" presetClass="entr" presetSubtype="0" accel="5000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set>
                                      <p:cBhvr>
                                        <p:cTn id="7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o>
                                        <p:strVal val="-45.0"/>
                                      </p:to>
                                    </p:set>
                                    <p:anim calcmode="lin" valueType="num">
                                      <p:cBhvr>
                                        <p:cTn id="8" dur="23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45"/>
                                          </p:val>
                                        </p:tav>
                                        <p:tav tm="69900">
                                          <p:val>
                                            <p:fltVal val="45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3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" decel="50000" autoRev="1" fill="hold">
                                          <p:stCondLst>
                                            <p:cond delay="2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(0.354*#ppt_w-0.172*#ppt_h)-#ppt_h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" fill="hold">
                                          <p:stCondLst>
                                            <p:cond delay="4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(0.354*#ppt_w-0.172*#ppt_h)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25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3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30" tmFilter="0,0; .5, 1; 1, 1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42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3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30" tmFilter="0,0; .5, 1; 1, 1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41"/>
                            </p:stCondLst>
                            <p:childTnLst>
                              <p:par>
                                <p:cTn id="2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3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3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30" tmFilter="0,0; .5, 1; 1, 1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13"/>
                            </p:stCondLst>
                            <p:childTnLst>
                              <p:par>
                                <p:cTn id="3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3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30" tmFilter="0,0; .5, 1; 1, 1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672"/>
                            </p:stCondLst>
                            <p:childTnLst>
                              <p:par>
                                <p:cTn id="4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3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3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3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30" tmFilter="0,0; .5, 1; 1, 1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768"/>
                            </p:stCondLst>
                            <p:childTnLst>
                              <p:par>
                                <p:cTn id="5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3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30" tmFilter="0,0; .5, 1; 1, 1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939"/>
                            </p:stCondLst>
                            <p:childTnLst>
                              <p:par>
                                <p:cTn id="6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3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3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3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30" tmFilter="0,0; .5, 1; 1, 1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56"/>
                            </p:stCondLst>
                            <p:childTnLst>
                              <p:par>
                                <p:cTn id="6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3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3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3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30" tmFilter="0,0; .5, 1; 1, 1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006" y="18644"/>
            <a:ext cx="12192000" cy="685902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914400" y="64523"/>
            <a:ext cx="10515600" cy="1325563"/>
          </a:xfrm>
        </p:spPr>
        <p:txBody>
          <a:bodyPr/>
          <a:lstStyle/>
          <a:p>
            <a:r>
              <a:rPr lang="en-IN" b="1" dirty="0" err="1"/>
              <a:t>Über</a:t>
            </a:r>
            <a:r>
              <a:rPr lang="en-IN" b="1" dirty="0"/>
              <a:t> </a:t>
            </a:r>
            <a:r>
              <a:rPr lang="en-IN" b="1" dirty="0" err="1"/>
              <a:t>wohnung</a:t>
            </a:r>
            <a:r>
              <a:rPr lang="en-IN" b="1" dirty="0"/>
              <a:t> </a:t>
            </a:r>
            <a:r>
              <a:rPr lang="en-IN" b="1" dirty="0" err="1"/>
              <a:t>schreiben</a:t>
            </a:r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622169" y="1329179"/>
            <a:ext cx="5397632" cy="539213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buNone/>
            </a:pPr>
            <a:r>
              <a:rPr lang="en-I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Guten</a:t>
            </a:r>
            <a:r>
              <a:rPr lang="en-I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Tag!</a:t>
            </a:r>
          </a:p>
          <a:p>
            <a:pPr marL="0" indent="0">
              <a:lnSpc>
                <a:spcPct val="110000"/>
              </a:lnSpc>
              <a:buNone/>
            </a:pPr>
            <a:endParaRPr lang="en-IN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en-I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Mein Name </a:t>
            </a:r>
            <a:r>
              <a:rPr lang="en-IN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ist</a:t>
            </a:r>
            <a:r>
              <a:rPr lang="en-IN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Jahnavi Prasad.</a:t>
            </a:r>
          </a:p>
          <a:p>
            <a:pPr marL="0" lvl="0" indent="0">
              <a:lnSpc>
                <a:spcPct val="110000"/>
              </a:lnSpc>
              <a:buNone/>
            </a:pPr>
            <a:endParaRPr lang="en-IN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Ich 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wohne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mit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meinen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Eltern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zusammen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en-IN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0" lvl="0" indent="0">
              <a:lnSpc>
                <a:spcPct val="110000"/>
              </a:lnSpc>
              <a:buNone/>
            </a:pPr>
            <a:endParaRPr lang="en-IN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de-DE" altLang="en-US" sz="2000" dirty="0">
                <a:solidFill>
                  <a:srgbClr val="21212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Wir wohnen in einen Wohnung mit drei Schlafzimmer.</a:t>
            </a: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endParaRPr lang="de-DE" altLang="en-US" sz="2000" dirty="0">
              <a:solidFill>
                <a:srgbClr val="21212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10000"/>
              </a:lnSpc>
              <a:buFont typeface="Wingdings" panose="05000000000000000000" pitchFamily="2" charset="2"/>
              <a:buChar char="v"/>
            </a:pPr>
            <a:r>
              <a:rPr lang="de-DE" altLang="en-US" sz="2000" dirty="0">
                <a:solidFill>
                  <a:srgbClr val="21212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Meine wohnung hat drei schlafzimmer, ein Badezimmer, eine Toilette, eine k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üche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Wohnzimmer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und 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einen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0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Balkon</a:t>
            </a:r>
            <a:r>
              <a:rPr lang="en-US" altLang="en-US" sz="20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endParaRPr lang="de-DE" altLang="en-US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9BA00179-86AB-4399-8717-26023B4E88B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34153"/>
            <a:ext cx="6007962" cy="4559324"/>
          </a:xfrm>
        </p:spPr>
      </p:pic>
    </p:spTree>
    <p:extLst>
      <p:ext uri="{BB962C8B-B14F-4D97-AF65-F5344CB8AC3E}">
        <p14:creationId xmlns:p14="http://schemas.microsoft.com/office/powerpoint/2010/main" val="109541063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733"/>
            <a:ext cx="12192000" cy="7346882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5759777" y="564174"/>
            <a:ext cx="6004874" cy="612475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indent="0">
              <a:buNone/>
            </a:pPr>
            <a:endParaRPr lang="en-IN" sz="2800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Wohnzimmer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gibt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es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einen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Wohnzimmerschrank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Sofa und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einen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Tisch.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solidFill>
                <a:schemeClr val="accent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solidFill>
                <a:schemeClr val="accent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800" dirty="0">
              <a:solidFill>
                <a:schemeClr val="accent2">
                  <a:lumMod val="50000"/>
                </a:schemeClr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Wir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essen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in der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Küche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marL="0" indent="0">
              <a:buNone/>
            </a:pPr>
            <a:endParaRPr lang="en-IN" sz="2800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r>
              <a:rPr lang="de-DE" sz="2800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  </a:t>
            </a:r>
          </a:p>
          <a:p>
            <a:pPr lvl="0" algn="just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In der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Küche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gibt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es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einen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Tisch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mit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Stühlen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einen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Kühlschrank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einen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Herd und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einen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altLang="en-US" sz="2800" dirty="0" err="1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Backofen</a:t>
            </a:r>
            <a:r>
              <a:rPr lang="en-US" altLang="en-US" sz="2800" dirty="0">
                <a:solidFill>
                  <a:schemeClr val="accent2">
                    <a:lumMod val="50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 </a:t>
            </a:r>
          </a:p>
          <a:p>
            <a:pPr marL="0" indent="0">
              <a:buNone/>
            </a:pPr>
            <a:endParaRPr lang="en-IN" sz="2800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accent2">
                  <a:lumMod val="50000"/>
                </a:schemeClr>
              </a:solidFill>
              <a:effectLst>
                <a:outerShdw blurRad="12700" dist="38100" dir="2700000" algn="tl" rotWithShape="0">
                  <a:schemeClr val="accent5">
                    <a:lumMod val="60000"/>
                    <a:lumOff val="40000"/>
                  </a:schemeClr>
                </a:outerShdw>
              </a:effectLst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78EE60-CE82-4851-8F5F-9C1BBF2048E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914" y="3551551"/>
            <a:ext cx="4966226" cy="3312433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9C672CD-6413-4058-A019-33BC6564C5D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487" y="625292"/>
            <a:ext cx="4977357" cy="2784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150239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61209" y="612843"/>
            <a:ext cx="5841732" cy="6245158"/>
          </a:xfrm>
        </p:spPr>
        <p:txBody>
          <a:bodyPr>
            <a:normAutofit/>
          </a:bodyPr>
          <a:lstStyle/>
          <a:p>
            <a:pPr lvl="0">
              <a:lnSpc>
                <a:spcPct val="100000"/>
              </a:lnSpc>
            </a:pP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Schlafzimmer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sind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zwei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Betten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Und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Kleiderschrank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</a:p>
          <a:p>
            <a:pPr lvl="0">
              <a:lnSpc>
                <a:spcPct val="100000"/>
              </a:lnSpc>
            </a:pP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00000"/>
              </a:lnSpc>
            </a:pP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00000"/>
              </a:lnSpc>
            </a:pP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00000"/>
              </a:lnSpc>
            </a:pP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00000"/>
              </a:lnSpc>
            </a:pP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00000"/>
              </a:lnSpc>
            </a:pP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00000"/>
              </a:lnSpc>
            </a:pP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00000"/>
              </a:lnSpc>
            </a:pP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0">
              <a:lnSpc>
                <a:spcPct val="100000"/>
              </a:lnSpc>
            </a:pPr>
            <a:endParaRPr lang="en-IN" sz="24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>
              <a:lnSpc>
                <a:spcPct val="100000"/>
              </a:lnSpc>
            </a:pPr>
            <a:endParaRPr lang="en-IN" sz="2000" dirty="0"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A50857-5FF0-4312-93D2-672E014CDA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037" y="1961512"/>
            <a:ext cx="5920213" cy="382644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1C72DBC-DD47-4EB3-807F-251E2BBA0D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98" b="14610"/>
          <a:stretch/>
        </p:blipFill>
        <p:spPr>
          <a:xfrm>
            <a:off x="6282754" y="1961511"/>
            <a:ext cx="5679859" cy="388481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AD8AAD-06FE-471E-9BFA-AB81B662622F}"/>
              </a:ext>
            </a:extLst>
          </p:cNvPr>
          <p:cNvSpPr txBox="1"/>
          <p:nvPr/>
        </p:nvSpPr>
        <p:spPr>
          <a:xfrm>
            <a:off x="6568954" y="612843"/>
            <a:ext cx="53570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Im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Badezimmer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gibt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es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eine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Dusche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Klo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,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Waschbecken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und </a:t>
            </a:r>
            <a:r>
              <a:rPr lang="en-IN" sz="2400" dirty="0" err="1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einen</a:t>
            </a:r>
            <a:r>
              <a:rPr lang="en-IN" sz="2400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Spiegel.</a:t>
            </a:r>
            <a:endParaRPr lang="en-IN" sz="2400" dirty="0"/>
          </a:p>
        </p:txBody>
      </p:sp>
    </p:spTree>
    <p:extLst>
      <p:ext uri="{BB962C8B-B14F-4D97-AF65-F5344CB8AC3E}">
        <p14:creationId xmlns:p14="http://schemas.microsoft.com/office/powerpoint/2010/main" val="13134781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CD2C6CC-66DD-466F-8516-EBA5AF28424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687" b="8358"/>
          <a:stretch/>
        </p:blipFill>
        <p:spPr>
          <a:xfrm>
            <a:off x="-1" y="28286"/>
            <a:ext cx="1219200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3CD9DF72-87A3-404E-A828-84CBF11A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 flipH="1">
            <a:off x="0" y="998175"/>
            <a:ext cx="6017172" cy="5859825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5000"/>
            </a:schemeClr>
          </a:solidFill>
          <a:ln w="50800" cap="sq" cmpd="dbl">
            <a:noFill/>
            <a:miter lim="800000"/>
          </a:ln>
          <a:effectLst/>
          <a:ex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40A20E-1561-4B82-AC41-5906C358B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 err="1"/>
              <a:t>Arbeitszimmer</a:t>
            </a:r>
            <a:endParaRPr lang="en-US" sz="3600" dirty="0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0E3A342-4D61-4E3F-AF90-1AB42AEB96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87051" y="3337139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D8927-D4E7-45DE-88CB-C7FCA5F2FE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98888" y="3672099"/>
            <a:ext cx="4593021" cy="2619839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Meine</a:t>
            </a:r>
            <a:r>
              <a:rPr lang="en-US" dirty="0"/>
              <a:t> </a:t>
            </a:r>
            <a:r>
              <a:rPr lang="en-US" dirty="0" err="1"/>
              <a:t>Wohnung</a:t>
            </a:r>
            <a:r>
              <a:rPr lang="en-US" dirty="0"/>
              <a:t> hat </a:t>
            </a:r>
            <a:r>
              <a:rPr lang="en-US" dirty="0" err="1"/>
              <a:t>ein</a:t>
            </a:r>
            <a:r>
              <a:rPr lang="en-US" dirty="0"/>
              <a:t> </a:t>
            </a:r>
            <a:r>
              <a:rPr lang="en-US" dirty="0" err="1"/>
              <a:t>Arbeitszimmer</a:t>
            </a:r>
            <a:r>
              <a:rPr lang="en-US" dirty="0"/>
              <a:t> </a:t>
            </a:r>
            <a:r>
              <a:rPr lang="en-US" dirty="0" err="1"/>
              <a:t>mit</a:t>
            </a:r>
            <a:r>
              <a:rPr lang="en-US" dirty="0"/>
              <a:t>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Bücherregal</a:t>
            </a:r>
            <a:r>
              <a:rPr lang="en-US" dirty="0"/>
              <a:t> und </a:t>
            </a:r>
            <a:r>
              <a:rPr lang="en-US" dirty="0" err="1"/>
              <a:t>einem</a:t>
            </a:r>
            <a:r>
              <a:rPr lang="en-US" dirty="0"/>
              <a:t> </a:t>
            </a:r>
            <a:r>
              <a:rPr lang="en-US" dirty="0" err="1"/>
              <a:t>Schreibtisch</a:t>
            </a:r>
            <a:r>
              <a:rPr lang="en-US" dirty="0"/>
              <a:t>. </a:t>
            </a:r>
          </a:p>
          <a:p>
            <a:r>
              <a:rPr lang="en-US" dirty="0"/>
              <a:t>Dort </a:t>
            </a:r>
            <a:r>
              <a:rPr lang="en-US" dirty="0" err="1"/>
              <a:t>ist</a:t>
            </a:r>
            <a:r>
              <a:rPr lang="en-US" dirty="0"/>
              <a:t> </a:t>
            </a:r>
            <a:r>
              <a:rPr lang="en-US" dirty="0" err="1"/>
              <a:t>auch</a:t>
            </a:r>
            <a:r>
              <a:rPr lang="en-US" dirty="0"/>
              <a:t> </a:t>
            </a:r>
            <a:r>
              <a:rPr lang="en-US" dirty="0" err="1"/>
              <a:t>mein</a:t>
            </a:r>
            <a:r>
              <a:rPr lang="en-US" dirty="0"/>
              <a:t> Computer und der Drucker.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899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0C4CDD2D-7089-4A74-8129-E0D3DC70833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895" r="7324"/>
          <a:stretch/>
        </p:blipFill>
        <p:spPr>
          <a:xfrm>
            <a:off x="6185051" y="10"/>
            <a:ext cx="5997632" cy="6857990"/>
          </a:xfrm>
          <a:custGeom>
            <a:avLst/>
            <a:gdLst>
              <a:gd name="connsiteX0" fmla="*/ 0 w 5997632"/>
              <a:gd name="connsiteY0" fmla="*/ 0 h 6858000"/>
              <a:gd name="connsiteX1" fmla="*/ 5997632 w 5997632"/>
              <a:gd name="connsiteY1" fmla="*/ 0 h 6858000"/>
              <a:gd name="connsiteX2" fmla="*/ 5997632 w 5997632"/>
              <a:gd name="connsiteY2" fmla="*/ 6858000 h 6858000"/>
              <a:gd name="connsiteX3" fmla="*/ 3178693 w 599763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97632" h="6858000">
                <a:moveTo>
                  <a:pt x="0" y="0"/>
                </a:moveTo>
                <a:lnTo>
                  <a:pt x="5997632" y="0"/>
                </a:lnTo>
                <a:lnTo>
                  <a:pt x="5997632" y="6858000"/>
                </a:lnTo>
                <a:lnTo>
                  <a:pt x="3178693" y="6858000"/>
                </a:lnTo>
                <a:close/>
              </a:path>
            </a:pathLst>
          </a:cu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E212DC9-442A-47BC-86B8-102ADE1D09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9727" y="10"/>
            <a:ext cx="9141744" cy="6857990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37FEB674-D811-4FFE-A878-29D0C0ED1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773847"/>
            <a:ext cx="6434783" cy="3310306"/>
          </a:xfrm>
          <a:custGeom>
            <a:avLst/>
            <a:gdLst>
              <a:gd name="connsiteX0" fmla="*/ 0 w 6434783"/>
              <a:gd name="connsiteY0" fmla="*/ 0 h 3310306"/>
              <a:gd name="connsiteX1" fmla="*/ 3829872 w 6434783"/>
              <a:gd name="connsiteY1" fmla="*/ 0 h 3310306"/>
              <a:gd name="connsiteX2" fmla="*/ 4896100 w 6434783"/>
              <a:gd name="connsiteY2" fmla="*/ 0 h 3310306"/>
              <a:gd name="connsiteX3" fmla="*/ 4901677 w 6434783"/>
              <a:gd name="connsiteY3" fmla="*/ 0 h 3310306"/>
              <a:gd name="connsiteX4" fmla="*/ 6434783 w 6434783"/>
              <a:gd name="connsiteY4" fmla="*/ 3310306 h 3310306"/>
              <a:gd name="connsiteX5" fmla="*/ 0 w 6434783"/>
              <a:gd name="connsiteY5" fmla="*/ 3310306 h 33103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34783" h="3310306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6434783" y="3310306"/>
                </a:lnTo>
                <a:lnTo>
                  <a:pt x="0" y="3310306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8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D3F29968-EECB-46A8-A2DE-DA861A6C6BFF}"/>
              </a:ext>
            </a:extLst>
          </p:cNvPr>
          <p:cNvSpPr>
            <a:spLocks noGrp="1" noChangeArrowheads="1"/>
          </p:cNvSpPr>
          <p:nvPr>
            <p:ph sz="half" idx="1"/>
          </p:nvPr>
        </p:nvSpPr>
        <p:spPr bwMode="auto">
          <a:xfrm>
            <a:off x="213598" y="2393004"/>
            <a:ext cx="5229291" cy="2523112"/>
          </a:xfrm>
          <a:prstGeom prst="rect">
            <a:avLst/>
          </a:prstGeom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lang="en-US" altLang="en-US" sz="2400" dirty="0" err="1">
                <a:latin typeface="+mn-lt"/>
              </a:rPr>
              <a:t>Me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ine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Wohnung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hat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einen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Pool</a:t>
            </a:r>
          </a:p>
          <a:p>
            <a:pPr marL="0" marR="0" lvl="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Das pool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ist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groß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.</a:t>
            </a:r>
          </a:p>
          <a:p>
            <a:pPr marL="0" marR="0" lvl="0" indent="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buNone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endParaRPr kumimoji="0" lang="en-US" altLang="en-US" sz="2400" b="0" i="0" u="none" strike="noStrike" cap="none" normalizeH="0" baseline="0" dirty="0">
              <a:ln>
                <a:noFill/>
              </a:ln>
              <a:effectLst/>
              <a:latin typeface="+mn-lt"/>
            </a:endParaRPr>
          </a:p>
          <a:p>
            <a:pPr marL="0" marR="0" lvl="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Ich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habe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auch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eine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Terrasse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.</a:t>
            </a:r>
          </a:p>
          <a:p>
            <a:pPr marL="0" marR="0" lvl="0" eaLnBrk="1" fontAlgn="base" hangingPunct="1">
              <a:spcBef>
                <a:spcPct val="0"/>
              </a:spcBef>
              <a:spcAft>
                <a:spcPts val="600"/>
              </a:spcAft>
              <a:buClrTx/>
              <a:buSzTx/>
              <a:tabLst>
                <a:tab pos="581025" algn="l"/>
                <a:tab pos="1163638" algn="l"/>
                <a:tab pos="1744663" algn="l"/>
                <a:tab pos="2327275" algn="l"/>
                <a:tab pos="2908300" algn="l"/>
                <a:tab pos="3489325" algn="l"/>
                <a:tab pos="4071938" algn="l"/>
                <a:tab pos="4652963" algn="l"/>
                <a:tab pos="5235575" algn="l"/>
                <a:tab pos="5816600" algn="l"/>
                <a:tab pos="6397625" algn="l"/>
                <a:tab pos="6980238" algn="l"/>
                <a:tab pos="7561263" algn="l"/>
                <a:tab pos="8143875" algn="l"/>
                <a:tab pos="8724900" algn="l"/>
                <a:tab pos="9305925" algn="l"/>
              </a:tabLst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Die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Terrasse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und der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Balkon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</a:t>
            </a:r>
            <a:r>
              <a:rPr kumimoji="0" lang="en-US" altLang="en-US" sz="2400" b="0" i="0" u="none" strike="noStrike" cap="none" normalizeH="0" baseline="0" dirty="0" err="1">
                <a:ln>
                  <a:noFill/>
                </a:ln>
                <a:effectLst/>
                <a:latin typeface="+mn-lt"/>
              </a:rPr>
              <a:t>sind</a:t>
            </a:r>
            <a:r>
              <a:rPr kumimoji="0" lang="en-US" altLang="en-US" sz="2400" b="0" i="0" u="none" strike="noStrike" cap="none" normalizeH="0" baseline="0" dirty="0">
                <a:ln>
                  <a:noFill/>
                </a:ln>
                <a:effectLst/>
                <a:latin typeface="+mn-lt"/>
              </a:rPr>
              <a:t> toll. </a:t>
            </a:r>
          </a:p>
        </p:txBody>
      </p:sp>
    </p:spTree>
    <p:extLst>
      <p:ext uri="{BB962C8B-B14F-4D97-AF65-F5344CB8AC3E}">
        <p14:creationId xmlns:p14="http://schemas.microsoft.com/office/powerpoint/2010/main" val="757720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C0AE4BD-8AC2-4E6F-8BEE-D94868EB838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8" r="1" b="1"/>
          <a:stretch/>
        </p:blipFill>
        <p:spPr>
          <a:xfrm>
            <a:off x="-7" y="-8"/>
            <a:ext cx="12192000" cy="685595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8BB7AE8-A031-452E-A16C-51FFBEB33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8" y="1396289"/>
            <a:ext cx="638710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IN" b="1" dirty="0"/>
              <a:t>Ü</a:t>
            </a:r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ber</a:t>
            </a:r>
            <a:r>
              <a:rPr lang="en-US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die Stadt </a:t>
            </a:r>
            <a:r>
              <a:rPr lang="en-US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Schreiben</a:t>
            </a:r>
            <a:b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endParaRPr lang="en-US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E1FCABE-C21F-4170-B87D-EC500061AB3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5542" y="2871982"/>
            <a:ext cx="6382657" cy="31816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z="1800"/>
              <a:t>Ich komme aus Vijayawada in Andhra Pradesh.</a:t>
            </a:r>
          </a:p>
          <a:p>
            <a:pPr lvl="0"/>
            <a:endParaRPr lang="en-US" sz="1800"/>
          </a:p>
          <a:p>
            <a:pPr lvl="0"/>
            <a:r>
              <a:rPr lang="en-US" sz="1800"/>
              <a:t>Vijayawada ist die Hauptstadt von Andhra Pradesh.</a:t>
            </a:r>
          </a:p>
          <a:p>
            <a:pPr lvl="0"/>
            <a:endParaRPr lang="en-US" sz="1800"/>
          </a:p>
          <a:p>
            <a:pPr lvl="0"/>
            <a:r>
              <a:rPr lang="en-US" sz="1800"/>
              <a:t>Meine Stadt hat einen Flughafen, einen Busbahnhof, einen Bahnhof und vieles mehr.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86B8807B-7828-4E42-86D6-939A5397D8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25108" y="-2055"/>
            <a:ext cx="4666892" cy="3481643"/>
          </a:xfrm>
          <a:custGeom>
            <a:avLst/>
            <a:gdLst>
              <a:gd name="connsiteX0" fmla="*/ 144173 w 4666892"/>
              <a:gd name="connsiteY0" fmla="*/ 0 h 3481643"/>
              <a:gd name="connsiteX1" fmla="*/ 4666892 w 4666892"/>
              <a:gd name="connsiteY1" fmla="*/ 0 h 3481643"/>
              <a:gd name="connsiteX2" fmla="*/ 4666892 w 4666892"/>
              <a:gd name="connsiteY2" fmla="*/ 2512390 h 3481643"/>
              <a:gd name="connsiteX3" fmla="*/ 4657487 w 4666892"/>
              <a:gd name="connsiteY3" fmla="*/ 2524968 h 3481643"/>
              <a:gd name="connsiteX4" fmla="*/ 2628900 w 4666892"/>
              <a:gd name="connsiteY4" fmla="*/ 3481643 h 3481643"/>
              <a:gd name="connsiteX5" fmla="*/ 0 w 4666892"/>
              <a:gd name="connsiteY5" fmla="*/ 852743 h 3481643"/>
              <a:gd name="connsiteX6" fmla="*/ 118190 w 4666892"/>
              <a:gd name="connsiteY6" fmla="*/ 70989 h 34816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66892" h="3481643">
                <a:moveTo>
                  <a:pt x="144173" y="0"/>
                </a:moveTo>
                <a:lnTo>
                  <a:pt x="4666892" y="0"/>
                </a:lnTo>
                <a:lnTo>
                  <a:pt x="4666892" y="2512390"/>
                </a:lnTo>
                <a:lnTo>
                  <a:pt x="4657487" y="2524968"/>
                </a:lnTo>
                <a:cubicBezTo>
                  <a:pt x="4175308" y="3109233"/>
                  <a:pt x="3445594" y="3481643"/>
                  <a:pt x="2628900" y="3481643"/>
                </a:cubicBezTo>
                <a:cubicBezTo>
                  <a:pt x="1176999" y="3481643"/>
                  <a:pt x="0" y="2304644"/>
                  <a:pt x="0" y="852743"/>
                </a:cubicBezTo>
                <a:cubicBezTo>
                  <a:pt x="0" y="580512"/>
                  <a:pt x="41379" y="317945"/>
                  <a:pt x="118190" y="70989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F76B7980-D4A1-4D11-B1D1-703A5556FB8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58" r="1674" b="1"/>
          <a:stretch/>
        </p:blipFill>
        <p:spPr>
          <a:xfrm>
            <a:off x="7689829" y="-2055"/>
            <a:ext cx="4502173" cy="3316924"/>
          </a:xfrm>
          <a:custGeom>
            <a:avLst/>
            <a:gdLst>
              <a:gd name="connsiteX0" fmla="*/ 154695 w 4502173"/>
              <a:gd name="connsiteY0" fmla="*/ 0 h 3316924"/>
              <a:gd name="connsiteX1" fmla="*/ 4502173 w 4502173"/>
              <a:gd name="connsiteY1" fmla="*/ 0 h 3316924"/>
              <a:gd name="connsiteX2" fmla="*/ 4502173 w 4502173"/>
              <a:gd name="connsiteY2" fmla="*/ 2237639 h 3316924"/>
              <a:gd name="connsiteX3" fmla="*/ 4365663 w 4502173"/>
              <a:gd name="connsiteY3" fmla="*/ 2420191 h 3316924"/>
              <a:gd name="connsiteX4" fmla="*/ 2464181 w 4502173"/>
              <a:gd name="connsiteY4" fmla="*/ 3316924 h 3316924"/>
              <a:gd name="connsiteX5" fmla="*/ 0 w 4502173"/>
              <a:gd name="connsiteY5" fmla="*/ 852743 h 3316924"/>
              <a:gd name="connsiteX6" fmla="*/ 110786 w 4502173"/>
              <a:gd name="connsiteY6" fmla="*/ 119971 h 3316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502173" h="3316924">
                <a:moveTo>
                  <a:pt x="154695" y="0"/>
                </a:moveTo>
                <a:lnTo>
                  <a:pt x="4502173" y="0"/>
                </a:lnTo>
                <a:lnTo>
                  <a:pt x="4502173" y="2237639"/>
                </a:lnTo>
                <a:lnTo>
                  <a:pt x="4365663" y="2420191"/>
                </a:lnTo>
                <a:cubicBezTo>
                  <a:pt x="3913696" y="2967849"/>
                  <a:pt x="3229704" y="3316924"/>
                  <a:pt x="2464181" y="3316924"/>
                </a:cubicBezTo>
                <a:cubicBezTo>
                  <a:pt x="1103251" y="3316924"/>
                  <a:pt x="0" y="2213673"/>
                  <a:pt x="0" y="852743"/>
                </a:cubicBezTo>
                <a:cubicBezTo>
                  <a:pt x="0" y="597569"/>
                  <a:pt x="38787" y="351454"/>
                  <a:pt x="110786" y="119971"/>
                </a:cubicBezTo>
                <a:close/>
              </a:path>
            </a:pathLst>
          </a:custGeom>
        </p:spPr>
      </p:pic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648F5915-2CE1-4F74-88C5-D4366893D2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4737" y="3918051"/>
            <a:ext cx="3587263" cy="2939948"/>
          </a:xfrm>
          <a:custGeom>
            <a:avLst/>
            <a:gdLst>
              <a:gd name="connsiteX0" fmla="*/ 2070613 w 3587263"/>
              <a:gd name="connsiteY0" fmla="*/ 0 h 2939948"/>
              <a:gd name="connsiteX1" fmla="*/ 3534758 w 3587263"/>
              <a:gd name="connsiteY1" fmla="*/ 606469 h 2939948"/>
              <a:gd name="connsiteX2" fmla="*/ 3587263 w 3587263"/>
              <a:gd name="connsiteY2" fmla="*/ 664240 h 2939948"/>
              <a:gd name="connsiteX3" fmla="*/ 3587263 w 3587263"/>
              <a:gd name="connsiteY3" fmla="*/ 2939948 h 2939948"/>
              <a:gd name="connsiteX4" fmla="*/ 193241 w 3587263"/>
              <a:gd name="connsiteY4" fmla="*/ 2939948 h 2939948"/>
              <a:gd name="connsiteX5" fmla="*/ 162719 w 3587263"/>
              <a:gd name="connsiteY5" fmla="*/ 2876589 h 2939948"/>
              <a:gd name="connsiteX6" fmla="*/ 0 w 3587263"/>
              <a:gd name="connsiteY6" fmla="*/ 2070613 h 2939948"/>
              <a:gd name="connsiteX7" fmla="*/ 2070613 w 3587263"/>
              <a:gd name="connsiteY7" fmla="*/ 0 h 2939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87263" h="2939948">
                <a:moveTo>
                  <a:pt x="2070613" y="0"/>
                </a:moveTo>
                <a:cubicBezTo>
                  <a:pt x="2642397" y="0"/>
                  <a:pt x="3160050" y="231761"/>
                  <a:pt x="3534758" y="606469"/>
                </a:cubicBezTo>
                <a:lnTo>
                  <a:pt x="3587263" y="664240"/>
                </a:lnTo>
                <a:lnTo>
                  <a:pt x="3587263" y="2939948"/>
                </a:lnTo>
                <a:lnTo>
                  <a:pt x="193241" y="2939948"/>
                </a:lnTo>
                <a:lnTo>
                  <a:pt x="162719" y="2876589"/>
                </a:lnTo>
                <a:cubicBezTo>
                  <a:pt x="57940" y="2628865"/>
                  <a:pt x="0" y="2356505"/>
                  <a:pt x="0" y="2070613"/>
                </a:cubicBezTo>
                <a:cubicBezTo>
                  <a:pt x="0" y="927045"/>
                  <a:pt x="927045" y="0"/>
                  <a:pt x="2070613" y="0"/>
                </a:cubicBezTo>
                <a:close/>
              </a:path>
            </a:pathLst>
          </a:custGeom>
          <a:solidFill>
            <a:srgbClr val="FFFFFF">
              <a:alpha val="9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EC791E3-AFEE-43EB-8FD1-5DE5FE172B8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39" r="3657" b="4"/>
          <a:stretch/>
        </p:blipFill>
        <p:spPr>
          <a:xfrm>
            <a:off x="8768834" y="4082148"/>
            <a:ext cx="3423175" cy="2775859"/>
          </a:xfrm>
          <a:custGeom>
            <a:avLst/>
            <a:gdLst>
              <a:gd name="connsiteX0" fmla="*/ 1906524 w 3423175"/>
              <a:gd name="connsiteY0" fmla="*/ 0 h 2775859"/>
              <a:gd name="connsiteX1" fmla="*/ 3377691 w 3423175"/>
              <a:gd name="connsiteY1" fmla="*/ 693798 h 2775859"/>
              <a:gd name="connsiteX2" fmla="*/ 3423175 w 3423175"/>
              <a:gd name="connsiteY2" fmla="*/ 754624 h 2775859"/>
              <a:gd name="connsiteX3" fmla="*/ 3423175 w 3423175"/>
              <a:gd name="connsiteY3" fmla="*/ 2775859 h 2775859"/>
              <a:gd name="connsiteX4" fmla="*/ 211114 w 3423175"/>
              <a:gd name="connsiteY4" fmla="*/ 2775859 h 2775859"/>
              <a:gd name="connsiteX5" fmla="*/ 149824 w 3423175"/>
              <a:gd name="connsiteY5" fmla="*/ 2648629 h 2775859"/>
              <a:gd name="connsiteX6" fmla="*/ 0 w 3423175"/>
              <a:gd name="connsiteY6" fmla="*/ 1906524 h 2775859"/>
              <a:gd name="connsiteX7" fmla="*/ 1906524 w 3423175"/>
              <a:gd name="connsiteY7" fmla="*/ 0 h 2775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23175" h="2775859">
                <a:moveTo>
                  <a:pt x="1906524" y="0"/>
                </a:moveTo>
                <a:cubicBezTo>
                  <a:pt x="2498805" y="0"/>
                  <a:pt x="3028006" y="270078"/>
                  <a:pt x="3377691" y="693798"/>
                </a:cubicBezTo>
                <a:lnTo>
                  <a:pt x="3423175" y="754624"/>
                </a:lnTo>
                <a:lnTo>
                  <a:pt x="3423175" y="2775859"/>
                </a:lnTo>
                <a:lnTo>
                  <a:pt x="211114" y="2775859"/>
                </a:lnTo>
                <a:lnTo>
                  <a:pt x="149824" y="2648629"/>
                </a:lnTo>
                <a:cubicBezTo>
                  <a:pt x="53349" y="2420536"/>
                  <a:pt x="0" y="2169760"/>
                  <a:pt x="0" y="1906524"/>
                </a:cubicBezTo>
                <a:cubicBezTo>
                  <a:pt x="0" y="853580"/>
                  <a:pt x="853580" y="0"/>
                  <a:pt x="1906524" y="0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7410879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Content Placeholder 19">
            <a:extLst>
              <a:ext uri="{FF2B5EF4-FFF2-40B4-BE49-F238E27FC236}">
                <a16:creationId xmlns:a16="http://schemas.microsoft.com/office/drawing/2014/main" id="{4B48EBEF-EE93-40F5-A58E-FE8C79A3CBB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>
          <a:xfrm>
            <a:off x="-16" y="9738"/>
            <a:ext cx="9141744" cy="6857990"/>
          </a:xfrm>
          <a:custGeom>
            <a:avLst/>
            <a:gdLst>
              <a:gd name="connsiteX0" fmla="*/ 0 w 9141744"/>
              <a:gd name="connsiteY0" fmla="*/ 0 h 6863485"/>
              <a:gd name="connsiteX1" fmla="*/ 5963051 w 9141744"/>
              <a:gd name="connsiteY1" fmla="*/ 0 h 6863485"/>
              <a:gd name="connsiteX2" fmla="*/ 9141744 w 9141744"/>
              <a:gd name="connsiteY2" fmla="*/ 6863485 h 6863485"/>
              <a:gd name="connsiteX3" fmla="*/ 0 w 9141744"/>
              <a:gd name="connsiteY3" fmla="*/ 6863485 h 6863485"/>
              <a:gd name="connsiteX4" fmla="*/ 0 w 9141744"/>
              <a:gd name="connsiteY4" fmla="*/ 0 h 68634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9AC137A-F7D0-43CC-A46F-113F475E4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651" y="1435100"/>
            <a:ext cx="4700016" cy="3987800"/>
          </a:xfrm>
          <a:prstGeom prst="rect">
            <a:avLst/>
          </a:prstGeom>
          <a:solidFill>
            <a:schemeClr val="tx1">
              <a:lumMod val="85000"/>
              <a:lumOff val="15000"/>
              <a:alpha val="88000"/>
            </a:schemeClr>
          </a:solidFill>
          <a:ln w="139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1CF13-323F-4C8F-9B9F-D54648E593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605064"/>
            <a:ext cx="4406630" cy="365760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Meine</a:t>
            </a:r>
            <a:r>
              <a:rPr lang="en-US" sz="2400" dirty="0">
                <a:solidFill>
                  <a:schemeClr val="bg1"/>
                </a:solidFill>
              </a:rPr>
              <a:t> Stadt </a:t>
            </a:r>
            <a:r>
              <a:rPr lang="en-US" sz="2400" dirty="0" err="1">
                <a:solidFill>
                  <a:schemeClr val="bg1"/>
                </a:solidFill>
              </a:rPr>
              <a:t>ist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berühmt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für</a:t>
            </a:r>
            <a:r>
              <a:rPr lang="en-US" sz="2400" dirty="0">
                <a:solidFill>
                  <a:schemeClr val="bg1"/>
                </a:solidFill>
              </a:rPr>
              <a:t> den Durga-</a:t>
            </a:r>
            <a:r>
              <a:rPr lang="en-US" sz="2400" dirty="0" err="1">
                <a:solidFill>
                  <a:schemeClr val="bg1"/>
                </a:solidFill>
              </a:rPr>
              <a:t>Tempel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pPr lvl="0"/>
            <a:r>
              <a:rPr lang="en-US" sz="2400" dirty="0" err="1">
                <a:solidFill>
                  <a:schemeClr val="bg1"/>
                </a:solidFill>
              </a:rPr>
              <a:t>Meine</a:t>
            </a:r>
            <a:r>
              <a:rPr lang="en-US" sz="2400" dirty="0">
                <a:solidFill>
                  <a:schemeClr val="bg1"/>
                </a:solidFill>
              </a:rPr>
              <a:t> Stadt </a:t>
            </a:r>
            <a:r>
              <a:rPr lang="en-US" sz="2400" dirty="0" err="1">
                <a:solidFill>
                  <a:schemeClr val="bg1"/>
                </a:solidFill>
              </a:rPr>
              <a:t>gibt</a:t>
            </a:r>
            <a:r>
              <a:rPr lang="en-US" sz="2400" dirty="0">
                <a:solidFill>
                  <a:schemeClr val="bg1"/>
                </a:solidFill>
              </a:rPr>
              <a:t> es </a:t>
            </a:r>
            <a:r>
              <a:rPr lang="en-US" sz="2400" dirty="0" err="1">
                <a:solidFill>
                  <a:schemeClr val="bg1"/>
                </a:solidFill>
              </a:rPr>
              <a:t>viele</a:t>
            </a:r>
            <a:r>
              <a:rPr lang="en-US" sz="2400" dirty="0">
                <a:solidFill>
                  <a:schemeClr val="bg1"/>
                </a:solidFill>
              </a:rPr>
              <a:t> Parks, </a:t>
            </a:r>
            <a:r>
              <a:rPr lang="en-US" sz="2400" dirty="0" err="1">
                <a:solidFill>
                  <a:schemeClr val="bg1"/>
                </a:solidFill>
              </a:rPr>
              <a:t>Spielplätze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dirty="0" err="1">
                <a:solidFill>
                  <a:schemeClr val="bg1"/>
                </a:solidFill>
              </a:rPr>
              <a:t>Banken</a:t>
            </a:r>
            <a:r>
              <a:rPr lang="en-US" sz="2400" dirty="0">
                <a:solidFill>
                  <a:schemeClr val="bg1"/>
                </a:solidFill>
              </a:rPr>
              <a:t>, </a:t>
            </a:r>
            <a:r>
              <a:rPr lang="en-US" sz="2400" dirty="0" err="1">
                <a:solidFill>
                  <a:schemeClr val="bg1"/>
                </a:solidFill>
              </a:rPr>
              <a:t>Kinos</a:t>
            </a:r>
            <a:r>
              <a:rPr lang="en-US" sz="2400" dirty="0">
                <a:solidFill>
                  <a:schemeClr val="bg1"/>
                </a:solidFill>
              </a:rPr>
              <a:t> und </a:t>
            </a:r>
            <a:r>
              <a:rPr lang="en-US" sz="2400" dirty="0" err="1">
                <a:solidFill>
                  <a:schemeClr val="bg1"/>
                </a:solidFill>
              </a:rPr>
              <a:t>vieles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mehr</a:t>
            </a:r>
            <a:r>
              <a:rPr lang="en-US" sz="2400" dirty="0">
                <a:solidFill>
                  <a:schemeClr val="bg1"/>
                </a:solidFill>
              </a:rPr>
              <a:t>.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Ich </a:t>
            </a:r>
            <a:r>
              <a:rPr lang="en-US" sz="2400" dirty="0" err="1">
                <a:solidFill>
                  <a:schemeClr val="bg1"/>
                </a:solidFill>
              </a:rPr>
              <a:t>wohne</a:t>
            </a:r>
            <a:r>
              <a:rPr lang="en-US" sz="2400" dirty="0">
                <a:solidFill>
                  <a:schemeClr val="bg1"/>
                </a:solidFill>
              </a:rPr>
              <a:t> </a:t>
            </a:r>
            <a:r>
              <a:rPr lang="en-US" sz="2400" dirty="0" err="1">
                <a:solidFill>
                  <a:schemeClr val="bg1"/>
                </a:solidFill>
              </a:rPr>
              <a:t>lieber</a:t>
            </a:r>
            <a:r>
              <a:rPr lang="en-US" sz="2400" dirty="0">
                <a:solidFill>
                  <a:schemeClr val="bg1"/>
                </a:solidFill>
              </a:rPr>
              <a:t> in </a:t>
            </a:r>
            <a:r>
              <a:rPr lang="en-US" sz="2400" dirty="0" err="1">
                <a:solidFill>
                  <a:schemeClr val="bg1"/>
                </a:solidFill>
              </a:rPr>
              <a:t>einer</a:t>
            </a:r>
            <a:r>
              <a:rPr lang="en-US" sz="2400" dirty="0">
                <a:solidFill>
                  <a:schemeClr val="bg1"/>
                </a:solidFill>
              </a:rPr>
              <a:t> Stadt </a:t>
            </a:r>
            <a:r>
              <a:rPr lang="en-US" sz="2400" dirty="0" err="1">
                <a:solidFill>
                  <a:schemeClr val="bg1"/>
                </a:solidFill>
              </a:rPr>
              <a:t>als</a:t>
            </a:r>
            <a:r>
              <a:rPr lang="en-US" sz="2400" dirty="0">
                <a:solidFill>
                  <a:schemeClr val="bg1"/>
                </a:solidFill>
              </a:rPr>
              <a:t> in </a:t>
            </a:r>
            <a:r>
              <a:rPr lang="en-US" sz="2400" dirty="0" err="1">
                <a:solidFill>
                  <a:schemeClr val="bg1"/>
                </a:solidFill>
              </a:rPr>
              <a:t>einem</a:t>
            </a:r>
            <a:r>
              <a:rPr lang="en-US" sz="2400" dirty="0">
                <a:solidFill>
                  <a:schemeClr val="bg1"/>
                </a:solidFill>
              </a:rPr>
              <a:t> Dorf.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0ED041F-D6C6-434B-839B-9934C5730D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01" r="12912" b="-2"/>
          <a:stretch/>
        </p:blipFill>
        <p:spPr>
          <a:xfrm>
            <a:off x="5790369" y="10"/>
            <a:ext cx="6401647" cy="6852984"/>
          </a:xfrm>
          <a:custGeom>
            <a:avLst/>
            <a:gdLst>
              <a:gd name="connsiteX0" fmla="*/ 354282 w 6401647"/>
              <a:gd name="connsiteY0" fmla="*/ 0 h 6852994"/>
              <a:gd name="connsiteX1" fmla="*/ 6401647 w 6401647"/>
              <a:gd name="connsiteY1" fmla="*/ 0 h 6852994"/>
              <a:gd name="connsiteX2" fmla="*/ 6401647 w 6401647"/>
              <a:gd name="connsiteY2" fmla="*/ 6852994 h 6852994"/>
              <a:gd name="connsiteX3" fmla="*/ 0 w 6401647"/>
              <a:gd name="connsiteY3" fmla="*/ 6852994 h 6852994"/>
              <a:gd name="connsiteX4" fmla="*/ 0 w 6401647"/>
              <a:gd name="connsiteY4" fmla="*/ 6852993 h 6852994"/>
              <a:gd name="connsiteX5" fmla="*/ 3528116 w 6401647"/>
              <a:gd name="connsiteY5" fmla="*/ 6852993 h 6852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5854690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E11BDD7-1B8B-47A3-87A2-0F2DED21C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855" y="0"/>
            <a:ext cx="12192001" cy="68580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1899959" y="2432117"/>
            <a:ext cx="7482441" cy="186204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DE" sz="115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Handwriting" panose="03010101010101010101" pitchFamily="66" charset="0"/>
              </a:rPr>
              <a:t>Danke</a:t>
            </a:r>
            <a:r>
              <a:rPr lang="de-DE" sz="6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Lucida Handwriting" panose="03010101010101010101" pitchFamily="66" charset="0"/>
              </a:rPr>
              <a:t> </a:t>
            </a:r>
            <a:endParaRPr lang="en-US" sz="600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Lucida Handwriting" panose="03010101010101010101" pitchFamily="66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7377" y="5947470"/>
            <a:ext cx="12124623" cy="307777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lvl="0" algn="ctr"/>
            <a:r>
              <a:rPr kumimoji="0" lang="en-US" sz="1400" b="1" i="0" u="none" strike="noStrike" normalizeH="0" baseline="0" dirty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endParaRPr kumimoji="0" lang="en-US" sz="4000" b="1" i="0" u="none" strike="noStrike" normalizeH="0" baseline="0" dirty="0">
              <a:ln w="6600">
                <a:solidFill>
                  <a:schemeClr val="accent2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accent2"/>
                </a:outerShdw>
              </a:effectLst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850255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pageCurlDoubl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6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6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3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820"/>
                            </p:stCondLst>
                            <p:childTnLst>
                              <p:par>
                                <p:cTn id="1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4" dur="1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5" dur="1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6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7" dur="2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300</Words>
  <Application>Microsoft Office PowerPoint</Application>
  <PresentationFormat>Widescreen</PresentationFormat>
  <Paragraphs>63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Lucida Handwriting</vt:lpstr>
      <vt:lpstr>Tahoma</vt:lpstr>
      <vt:lpstr>Wingdings</vt:lpstr>
      <vt:lpstr>Office Theme</vt:lpstr>
      <vt:lpstr>Über Wohnung schreiben und seine Stadt beschreiben usw.</vt:lpstr>
      <vt:lpstr>Über wohnung schreiben</vt:lpstr>
      <vt:lpstr>PowerPoint Presentation</vt:lpstr>
      <vt:lpstr>PowerPoint Presentation</vt:lpstr>
      <vt:lpstr>Arbeitszimmer</vt:lpstr>
      <vt:lpstr>PowerPoint Presentation</vt:lpstr>
      <vt:lpstr>Über die Stadt Schreiben 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Über Wohnung schreiben und seine Stadt beschreiben usw.</dc:title>
  <dc:creator>Jahnavi Prasad</dc:creator>
  <cp:lastModifiedBy>Jahnavi Prasad</cp:lastModifiedBy>
  <cp:revision>15</cp:revision>
  <dcterms:created xsi:type="dcterms:W3CDTF">2019-02-11T14:47:13Z</dcterms:created>
  <dcterms:modified xsi:type="dcterms:W3CDTF">2019-02-18T09:14:59Z</dcterms:modified>
</cp:coreProperties>
</file>